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6.xml" ContentType="application/vnd.openxmlformats-officedocument.theme+xml"/>
  <Override PartName="/ppt/theme/theme6.xml" ContentType="application/vnd.openxmlformats-officedocument.theme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_rels/presentation.xml.rels" ContentType="application/vnd.openxmlformats-package.relationships+xml"/>
  <Override PartName="/ppt/media/image56.jpeg" ContentType="image/jpeg"/>
  <Override PartName="/ppt/media/image54.jpeg" ContentType="image/jpeg"/>
  <Override PartName="/ppt/media/image53.jpeg" ContentType="image/jpeg"/>
  <Override PartName="/ppt/media/image52.jpeg" ContentType="image/jpeg"/>
  <Override PartName="/ppt/media/image50.jpeg" ContentType="image/jpeg"/>
  <Override PartName="/ppt/media/image46.jpeg" ContentType="image/jpeg"/>
  <Override PartName="/ppt/media/image45.jpeg" ContentType="image/jpeg"/>
  <Override PartName="/ppt/media/image44.jpeg" ContentType="image/jpeg"/>
  <Override PartName="/ppt/media/image43.jpeg" ContentType="image/jpeg"/>
  <Override PartName="/ppt/media/image42.jpeg" ContentType="image/jpeg"/>
  <Override PartName="/ppt/media/image41.jpeg" ContentType="image/jpeg"/>
  <Override PartName="/ppt/media/image40.jpeg" ContentType="image/jpeg"/>
  <Override PartName="/ppt/media/image39.jpeg" ContentType="image/jpeg"/>
  <Override PartName="/ppt/media/image37.jpeg" ContentType="image/jpeg"/>
  <Override PartName="/ppt/media/image36.jpeg" ContentType="image/jpeg"/>
  <Override PartName="/ppt/media/image35.jpeg" ContentType="image/jpeg"/>
  <Override PartName="/ppt/media/image34.jpeg" ContentType="image/jpeg"/>
  <Override PartName="/ppt/media/image33.jpeg" ContentType="image/jpeg"/>
  <Override PartName="/ppt/media/image32.jpeg" ContentType="image/jpeg"/>
  <Override PartName="/ppt/media/image31.jpeg" ContentType="image/jpeg"/>
  <Override PartName="/ppt/media/image30.jpeg" ContentType="image/jpeg"/>
  <Override PartName="/ppt/media/image47.jpeg" ContentType="image/jpeg"/>
  <Override PartName="/ppt/media/image10.jpeg" ContentType="image/jpeg"/>
  <Override PartName="/ppt/media/image13.jpeg" ContentType="image/jpeg"/>
  <Override PartName="/ppt/media/image51.jpeg" ContentType="image/jpeg"/>
  <Override PartName="/ppt/media/image4.png" ContentType="image/png"/>
  <Override PartName="/ppt/media/image8.jpeg" ContentType="image/jpeg"/>
  <Override PartName="/ppt/media/image99.jpeg" ContentType="image/jpeg"/>
  <Override PartName="/ppt/media/image48.jpeg" ContentType="image/jpeg"/>
  <Override PartName="/ppt/media/image11.jpeg" ContentType="image/jpeg"/>
  <Override PartName="/ppt/media/image49.jpeg" ContentType="image/jpeg"/>
  <Override PartName="/ppt/media/image12.jpeg" ContentType="image/jpeg"/>
  <Override PartName="/ppt/media/image9.jpeg" ContentType="image/jpeg"/>
  <Override PartName="/ppt/media/image55.jpeg" ContentType="image/jpeg"/>
  <Override PartName="/ppt/media/image5.wmf" ContentType="image/x-wmf"/>
  <Override PartName="/ppt/media/image59.jpeg" ContentType="image/jpeg"/>
  <Override PartName="/ppt/media/image38.jpeg" ContentType="image/jpeg"/>
  <Override PartName="/ppt/media/image3.png" ContentType="image/png"/>
  <Override PartName="/ppt/media/image24.jpeg" ContentType="image/jpeg"/>
  <Override PartName="/ppt/media/image2.jpeg" ContentType="image/jpeg"/>
  <Override PartName="/ppt/media/image28.jpeg" ContentType="image/jpeg"/>
  <Override PartName="/ppt/media/image93.jpeg" ContentType="image/jpeg"/>
  <Override PartName="/ppt/media/image14.jpeg" ContentType="image/jpeg"/>
  <Override PartName="/ppt/media/image15.jpeg" ContentType="image/jpeg"/>
  <Override PartName="/ppt/media/image80.jpeg" ContentType="image/jpeg"/>
  <Override PartName="/ppt/media/image62.jpeg" ContentType="image/jpeg"/>
  <Override PartName="/ppt/media/image63.jpeg" ContentType="image/jpeg"/>
  <Override PartName="/ppt/media/image64.jpeg" ContentType="image/jpeg"/>
  <Override PartName="/ppt/media/image65.jpeg" ContentType="image/jpeg"/>
  <Override PartName="/ppt/media/image66.jpeg" ContentType="image/jpeg"/>
  <Override PartName="/ppt/media/image67.jpeg" ContentType="image/jpeg"/>
  <Override PartName="/ppt/media/image68.jpeg" ContentType="image/jpeg"/>
  <Override PartName="/ppt/media/image70.jpeg" ContentType="image/jpeg"/>
  <Override PartName="/ppt/media/image102.jpeg" ContentType="image/jpeg"/>
  <Override PartName="/ppt/media/image71.jpeg" ContentType="image/jpeg"/>
  <Override PartName="/ppt/media/image103.jpeg" ContentType="image/jpeg"/>
  <Override PartName="/ppt/media/image72.jpeg" ContentType="image/jpeg"/>
  <Override PartName="/ppt/media/image104.jpeg" ContentType="image/jpeg"/>
  <Override PartName="/ppt/media/image73.jpeg" ContentType="image/jpeg"/>
  <Override PartName="/ppt/media/image105.jpeg" ContentType="image/jpeg"/>
  <Override PartName="/ppt/media/image74.jpeg" ContentType="image/jpeg"/>
  <Override PartName="/ppt/media/image75.jpeg" ContentType="image/jpeg"/>
  <Override PartName="/ppt/media/image76.jpeg" ContentType="image/jpeg"/>
  <Override PartName="/ppt/media/image77.jpeg" ContentType="image/jpeg"/>
  <Override PartName="/ppt/media/image78.jpeg" ContentType="image/jpeg"/>
  <Override PartName="/ppt/media/image101.jpeg" ContentType="image/jpeg"/>
  <Override PartName="/ppt/media/image79.jpeg" ContentType="image/jpeg"/>
  <Override PartName="/ppt/media/image96.jpeg" ContentType="image/jpeg"/>
  <Override PartName="/ppt/media/image95.jpeg" ContentType="image/jpeg"/>
  <Override PartName="/ppt/media/image89.jpeg" ContentType="image/jpeg"/>
  <Override PartName="/ppt/media/image88.jpeg" ContentType="image/jpeg"/>
  <Override PartName="/ppt/media/image87.jpeg" ContentType="image/jpeg"/>
  <Override PartName="/ppt/media/image86.jpeg" ContentType="image/jpeg"/>
  <Override PartName="/ppt/media/image85.jpeg" ContentType="image/jpeg"/>
  <Override PartName="/ppt/media/image61.jpeg" ContentType="image/jpeg"/>
  <Override PartName="/ppt/media/image7.jpeg" ContentType="image/jpeg"/>
  <Override PartName="/ppt/media/image98.jpeg" ContentType="image/jpeg"/>
  <Override PartName="/ppt/media/image60.jpeg" ContentType="image/jpeg"/>
  <Override PartName="/ppt/media/image6.jpeg" ContentType="image/jpeg"/>
  <Override PartName="/ppt/media/image97.jpeg" ContentType="image/jpeg"/>
  <Override PartName="/ppt/media/image29.jpeg" ContentType="image/jpeg"/>
  <Override PartName="/ppt/media/image94.jpeg" ContentType="image/jpeg"/>
  <Override PartName="/ppt/media/image27.jpeg" ContentType="image/jpeg"/>
  <Override PartName="/ppt/media/image92.jpeg" ContentType="image/jpeg"/>
  <Override PartName="/ppt/media/image91.jpeg" ContentType="image/jpeg"/>
  <Override PartName="/ppt/media/image26.jpeg" ContentType="image/jpeg"/>
  <Override PartName="/ppt/media/image90.jpeg" ContentType="image/jpeg"/>
  <Override PartName="/ppt/media/image25.jpeg" ContentType="image/jpeg"/>
  <Override PartName="/ppt/media/image23.jpeg" ContentType="image/jpeg"/>
  <Override PartName="/ppt/media/image22.jpeg" ContentType="image/jpeg"/>
  <Override PartName="/ppt/media/image21.jpeg" ContentType="image/jpeg"/>
  <Override PartName="/ppt/media/image58.jpeg" ContentType="image/jpeg"/>
  <Override PartName="/ppt/media/image19.jpeg" ContentType="image/jpeg"/>
  <Override PartName="/ppt/media/image84.jpeg" ContentType="image/jpeg"/>
  <Override PartName="/ppt/media/image20.jpeg" ContentType="image/jpeg"/>
  <Override PartName="/ppt/media/image57.jpeg" ContentType="image/jpeg"/>
  <Override PartName="/ppt/media/image18.jpeg" ContentType="image/jpeg"/>
  <Override PartName="/ppt/media/image83.jpeg" ContentType="image/jpeg"/>
  <Override PartName="/ppt/media/image17.jpeg" ContentType="image/jpeg"/>
  <Override PartName="/ppt/media/image82.jpeg" ContentType="image/jpeg"/>
  <Override PartName="/ppt/media/image1.png" ContentType="image/png"/>
  <Override PartName="/ppt/media/image100.jpeg" ContentType="image/jpeg"/>
  <Override PartName="/ppt/media/image69.jpeg" ContentType="image/jpeg"/>
  <Override PartName="/ppt/media/image16.jpeg" ContentType="image/jpeg"/>
  <Override PartName="/ppt/media/image81.jpeg" ContentType="image/jpe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34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" Target="slides/slide1.xml"/><Relationship Id="rId19" Type="http://schemas.openxmlformats.org/officeDocument/2006/relationships/slide" Target="slides/slide2.xml"/><Relationship Id="rId20" Type="http://schemas.openxmlformats.org/officeDocument/2006/relationships/slide" Target="slides/slide3.xml"/><Relationship Id="rId21" Type="http://schemas.openxmlformats.org/officeDocument/2006/relationships/slide" Target="slides/slide4.xml"/><Relationship Id="rId22" Type="http://schemas.openxmlformats.org/officeDocument/2006/relationships/slide" Target="slides/slide5.xml"/><Relationship Id="rId23" Type="http://schemas.openxmlformats.org/officeDocument/2006/relationships/slide" Target="slides/slide6.xml"/><Relationship Id="rId24" Type="http://schemas.openxmlformats.org/officeDocument/2006/relationships/slide" Target="slides/slide7.xml"/><Relationship Id="rId25" Type="http://schemas.openxmlformats.org/officeDocument/2006/relationships/slide" Target="slides/slide8.xml"/><Relationship Id="rId26" Type="http://schemas.openxmlformats.org/officeDocument/2006/relationships/slide" Target="slides/slide9.xml"/><Relationship Id="rId27" Type="http://schemas.openxmlformats.org/officeDocument/2006/relationships/slide" Target="slides/slide10.xml"/><Relationship Id="rId28" Type="http://schemas.openxmlformats.org/officeDocument/2006/relationships/slide" Target="slides/slide11.xml"/><Relationship Id="rId29" Type="http://schemas.openxmlformats.org/officeDocument/2006/relationships/slide" Target="slides/slide12.xml"/><Relationship Id="rId30" Type="http://schemas.openxmlformats.org/officeDocument/2006/relationships/slide" Target="slides/slide13.xml"/><Relationship Id="rId31" Type="http://schemas.openxmlformats.org/officeDocument/2006/relationships/slide" Target="slides/slide14.xml"/><Relationship Id="rId32" Type="http://schemas.openxmlformats.org/officeDocument/2006/relationships/slide" Target="slides/slide15.xml"/><Relationship Id="rId33" Type="http://schemas.openxmlformats.org/officeDocument/2006/relationships/slide" Target="slides/slide16.xml"/><Relationship Id="rId34" Type="http://schemas.openxmlformats.org/officeDocument/2006/relationships/slide" Target="slides/slide17.xml"/><Relationship Id="rId35" Type="http://schemas.openxmlformats.org/officeDocument/2006/relationships/slide" Target="slides/slide18.xml"/><Relationship Id="rId36" Type="http://schemas.openxmlformats.org/officeDocument/2006/relationships/slide" Target="slides/slide19.xml"/><Relationship Id="rId37" Type="http://schemas.openxmlformats.org/officeDocument/2006/relationships/slide" Target="slides/slide20.xml"/><Relationship Id="rId38" Type="http://schemas.openxmlformats.org/officeDocument/2006/relationships/slide" Target="slides/slide21.xml"/><Relationship Id="rId39" Type="http://schemas.openxmlformats.org/officeDocument/2006/relationships/slide" Target="slides/slide22.xml"/><Relationship Id="rId40" Type="http://schemas.openxmlformats.org/officeDocument/2006/relationships/slide" Target="slides/slide23.xml"/><Relationship Id="rId41" Type="http://schemas.openxmlformats.org/officeDocument/2006/relationships/slide" Target="slides/slide24.xml"/><Relationship Id="rId42" Type="http://schemas.openxmlformats.org/officeDocument/2006/relationships/slide" Target="slides/slide25.xml"/><Relationship Id="rId43" Type="http://schemas.openxmlformats.org/officeDocument/2006/relationships/slide" Target="slides/slide26.xml"/><Relationship Id="rId44" Type="http://schemas.openxmlformats.org/officeDocument/2006/relationships/slide" Target="slides/slide27.xml"/><Relationship Id="rId45" Type="http://schemas.openxmlformats.org/officeDocument/2006/relationships/slide" Target="slides/slide28.xml"/><Relationship Id="rId46" Type="http://schemas.openxmlformats.org/officeDocument/2006/relationships/slide" Target="slides/slide29.xml"/><Relationship Id="rId47" Type="http://schemas.openxmlformats.org/officeDocument/2006/relationships/slide" Target="slides/slide30.xml"/><Relationship Id="rId48" Type="http://schemas.openxmlformats.org/officeDocument/2006/relationships/slide" Target="slides/slide31.xml"/><Relationship Id="rId49" Type="http://schemas.openxmlformats.org/officeDocument/2006/relationships/slide" Target="slides/slide32.xml"/><Relationship Id="rId50" Type="http://schemas.openxmlformats.org/officeDocument/2006/relationships/slide" Target="slides/slide33.xml"/><Relationship Id="rId51" Type="http://schemas.openxmlformats.org/officeDocument/2006/relationships/slide" Target="slides/slide34.xml"/><Relationship Id="rId5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6.jpe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5.wmf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8826683F-0036-4811-A6B6-C29ED124996B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Rectangle 11" hidden="1"/>
          <p:cNvSpPr/>
          <p:nvPr/>
        </p:nvSpPr>
        <p:spPr>
          <a:xfrm>
            <a:off x="0" y="320040"/>
            <a:ext cx="272520" cy="65361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" name="Rectangle 6" hidden="1"/>
          <p:cNvSpPr/>
          <p:nvPr/>
        </p:nvSpPr>
        <p:spPr>
          <a:xfrm flipH="1">
            <a:off x="-5760" y="661644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FAC08A55-6AAA-42D0-BCCA-7B7BE559EAFB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tangle 256" hidden="1"/>
          <p:cNvSpPr/>
          <p:nvPr/>
        </p:nvSpPr>
        <p:spPr>
          <a:xfrm>
            <a:off x="8010360" y="658368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320" cy="299880"/>
          </a:xfrm>
          <a:prstGeom prst="rect">
            <a:avLst/>
          </a:prstGeom>
          <a:ln w="0">
            <a:noFill/>
          </a:ln>
        </p:spPr>
      </p:pic>
      <p:pic>
        <p:nvPicPr>
          <p:cNvPr id="5" name="Picture 4" descr=""/>
          <p:cNvPicPr/>
          <p:nvPr/>
        </p:nvPicPr>
        <p:blipFill>
          <a:blip r:embed="rId3"/>
          <a:stretch/>
        </p:blipFill>
        <p:spPr>
          <a:xfrm>
            <a:off x="274320" y="1074600"/>
            <a:ext cx="11332800" cy="4231440"/>
          </a:xfrm>
          <a:prstGeom prst="rect">
            <a:avLst/>
          </a:prstGeom>
          <a:ln w="0">
            <a:noFill/>
          </a:ln>
        </p:spPr>
      </p:pic>
      <p:sp>
        <p:nvSpPr>
          <p:cNvPr id="6" name="Freeform 7"/>
          <p:cNvSpPr/>
          <p:nvPr/>
        </p:nvSpPr>
        <p:spPr>
          <a:xfrm>
            <a:off x="6095880" y="0"/>
            <a:ext cx="6094080" cy="6856200"/>
          </a:xfrm>
          <a:custGeom>
            <a:avLst/>
            <a:gdLst>
              <a:gd name="textAreaLeft" fmla="*/ 0 w 6094080"/>
              <a:gd name="textAreaRight" fmla="*/ 6095880 w 6094080"/>
              <a:gd name="textAreaTop" fmla="*/ 0 h 6856200"/>
              <a:gd name="textAreaBottom" fmla="*/ 6858000 h 6856200"/>
            </a:gdLst>
            <a:ahLst/>
            <a:rect l="textAreaLeft" t="textAreaTop" r="textAreaRight" b="textAreaBottom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lt1"/>
              </a:solidFill>
              <a:latin typeface="Century Gothic"/>
            </a:endParaRPr>
          </a:p>
        </p:txBody>
      </p:sp>
      <p:pic>
        <p:nvPicPr>
          <p:cNvPr id="7" name="Picture 15" descr=""/>
          <p:cNvPicPr/>
          <p:nvPr/>
        </p:nvPicPr>
        <p:blipFill>
          <a:blip r:embed="rId4"/>
          <a:stretch/>
        </p:blipFill>
        <p:spPr>
          <a:xfrm>
            <a:off x="9934560" y="5392800"/>
            <a:ext cx="1643040" cy="400680"/>
          </a:xfrm>
          <a:prstGeom prst="rect">
            <a:avLst/>
          </a:prstGeom>
          <a:ln w="0">
            <a:noFill/>
          </a:ln>
        </p:spPr>
      </p:pic>
      <p:sp>
        <p:nvSpPr>
          <p:cNvPr id="8" name="Rectangle 10"/>
          <p:cNvSpPr/>
          <p:nvPr/>
        </p:nvSpPr>
        <p:spPr>
          <a:xfrm>
            <a:off x="0" y="320040"/>
            <a:ext cx="272520" cy="5090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" name="Rectangle 11"/>
          <p:cNvSpPr/>
          <p:nvPr/>
        </p:nvSpPr>
        <p:spPr>
          <a:xfrm>
            <a:off x="274320" y="320040"/>
            <a:ext cx="1410840" cy="50904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" name="TextBox 9"/>
          <p:cNvSpPr/>
          <p:nvPr/>
        </p:nvSpPr>
        <p:spPr>
          <a:xfrm>
            <a:off x="267120" y="5343840"/>
            <a:ext cx="53830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Gothic"/>
              </a:rPr>
              <a:t>ORNL is managed by UT-Battelle LLC for the US Department of Energy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" name="Picture 12" descr=""/>
          <p:cNvPicPr/>
          <p:nvPr/>
        </p:nvPicPr>
        <p:blipFill>
          <a:blip r:embed="rId5"/>
          <a:stretch/>
        </p:blipFill>
        <p:spPr>
          <a:xfrm>
            <a:off x="413280" y="456120"/>
            <a:ext cx="1086480" cy="25992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6" hidden="1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C91E7715-64BD-4951-BFC5-9D89E4AD3509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Rectangle 11" hidden="1"/>
          <p:cNvSpPr/>
          <p:nvPr/>
        </p:nvSpPr>
        <p:spPr>
          <a:xfrm>
            <a:off x="0" y="320040"/>
            <a:ext cx="272520" cy="65361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20" name="Rectangle 6" hidden="1"/>
          <p:cNvSpPr/>
          <p:nvPr/>
        </p:nvSpPr>
        <p:spPr>
          <a:xfrm flipH="1">
            <a:off x="-5760" y="661644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7E76DE08-82D1-48CF-8DC3-E7CE0DB1FD04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Rectangle 256" hidden="1"/>
          <p:cNvSpPr/>
          <p:nvPr/>
        </p:nvSpPr>
        <p:spPr>
          <a:xfrm>
            <a:off x="8010360" y="658368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320" cy="299880"/>
          </a:xfrm>
          <a:prstGeom prst="rect">
            <a:avLst/>
          </a:prstGeom>
          <a:ln w="0">
            <a:noFill/>
          </a:ln>
        </p:spPr>
      </p:pic>
      <p:pic>
        <p:nvPicPr>
          <p:cNvPr id="123" name="Picture 2" descr=""/>
          <p:cNvPicPr/>
          <p:nvPr/>
        </p:nvPicPr>
        <p:blipFill>
          <a:blip r:embed="rId3"/>
          <a:srcRect l="0" t="0" r="-398" b="0"/>
          <a:stretch/>
        </p:blipFill>
        <p:spPr>
          <a:xfrm>
            <a:off x="6095880" y="1078920"/>
            <a:ext cx="5533200" cy="4226760"/>
          </a:xfrm>
          <a:prstGeom prst="rect">
            <a:avLst/>
          </a:prstGeom>
          <a:ln w="0">
            <a:noFill/>
          </a:ln>
        </p:spPr>
      </p:pic>
      <p:sp>
        <p:nvSpPr>
          <p:cNvPr id="124" name="Rectangle 5"/>
          <p:cNvSpPr/>
          <p:nvPr/>
        </p:nvSpPr>
        <p:spPr>
          <a:xfrm>
            <a:off x="274320" y="1078920"/>
            <a:ext cx="5819760" cy="4226760"/>
          </a:xfrm>
          <a:prstGeom prst="rect">
            <a:avLst/>
          </a:prstGeom>
          <a:solidFill>
            <a:srgbClr val="cfcfcf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25" name="Rectangle 14"/>
          <p:cNvSpPr/>
          <p:nvPr/>
        </p:nvSpPr>
        <p:spPr>
          <a:xfrm>
            <a:off x="0" y="320040"/>
            <a:ext cx="272520" cy="5090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26" name="Rectangle 15"/>
          <p:cNvSpPr/>
          <p:nvPr/>
        </p:nvSpPr>
        <p:spPr>
          <a:xfrm>
            <a:off x="274320" y="320040"/>
            <a:ext cx="1410840" cy="50904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pic>
        <p:nvPicPr>
          <p:cNvPr id="127" name="Picture 10" descr=""/>
          <p:cNvPicPr/>
          <p:nvPr/>
        </p:nvPicPr>
        <p:blipFill>
          <a:blip r:embed="rId4"/>
          <a:stretch/>
        </p:blipFill>
        <p:spPr>
          <a:xfrm>
            <a:off x="413280" y="456120"/>
            <a:ext cx="1086480" cy="259920"/>
          </a:xfrm>
          <a:prstGeom prst="rect">
            <a:avLst/>
          </a:prstGeom>
          <a:ln w="0">
            <a:noFill/>
          </a:ln>
        </p:spPr>
      </p:pic>
      <p:sp>
        <p:nvSpPr>
          <p:cNvPr id="128" name="Freeform 7"/>
          <p:cNvSpPr/>
          <p:nvPr/>
        </p:nvSpPr>
        <p:spPr>
          <a:xfrm>
            <a:off x="6095880" y="0"/>
            <a:ext cx="6094080" cy="6856200"/>
          </a:xfrm>
          <a:custGeom>
            <a:avLst/>
            <a:gdLst>
              <a:gd name="textAreaLeft" fmla="*/ 0 w 6094080"/>
              <a:gd name="textAreaRight" fmla="*/ 6095880 w 6094080"/>
              <a:gd name="textAreaTop" fmla="*/ 0 h 6856200"/>
              <a:gd name="textAreaBottom" fmla="*/ 6858000 h 6856200"/>
            </a:gdLst>
            <a:ahLst/>
            <a:rect l="textAreaLeft" t="textAreaTop" r="textAreaRight" b="textAreaBottom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6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0993076F-5F93-46BB-83B6-BE9643E45684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Rectangle 11"/>
          <p:cNvSpPr/>
          <p:nvPr/>
        </p:nvSpPr>
        <p:spPr>
          <a:xfrm>
            <a:off x="0" y="320040"/>
            <a:ext cx="272520" cy="65361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31" name="Rectangle 6"/>
          <p:cNvSpPr/>
          <p:nvPr/>
        </p:nvSpPr>
        <p:spPr>
          <a:xfrm flipH="1">
            <a:off x="-5760" y="661644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E9F56ACA-52EA-4EB1-B01A-D4B7C840EED5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Rectangle 256"/>
          <p:cNvSpPr/>
          <p:nvPr/>
        </p:nvSpPr>
        <p:spPr>
          <a:xfrm>
            <a:off x="8010360" y="658368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320" cy="299880"/>
          </a:xfrm>
          <a:prstGeom prst="rect">
            <a:avLst/>
          </a:prstGeom>
          <a:ln w="0">
            <a:noFill/>
          </a:ln>
        </p:spPr>
      </p:pic>
      <p:sp>
        <p:nvSpPr>
          <p:cNvPr id="134" name="Rectangle 256"/>
          <p:cNvSpPr/>
          <p:nvPr/>
        </p:nvSpPr>
        <p:spPr>
          <a:xfrm>
            <a:off x="8010360" y="658368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6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87DB3BA4-BAE4-4BD5-8FFD-98E8ECCA8584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Rectangle 11"/>
          <p:cNvSpPr/>
          <p:nvPr/>
        </p:nvSpPr>
        <p:spPr>
          <a:xfrm>
            <a:off x="0" y="320040"/>
            <a:ext cx="272520" cy="65361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37" name="Rectangle 6"/>
          <p:cNvSpPr/>
          <p:nvPr/>
        </p:nvSpPr>
        <p:spPr>
          <a:xfrm flipH="1">
            <a:off x="-5760" y="661644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13EBF644-EB50-4F06-A064-0232E0B0B336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Rectangle 256"/>
          <p:cNvSpPr/>
          <p:nvPr/>
        </p:nvSpPr>
        <p:spPr>
          <a:xfrm>
            <a:off x="8010360" y="658368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320" cy="299880"/>
          </a:xfrm>
          <a:prstGeom prst="rect">
            <a:avLst/>
          </a:prstGeom>
          <a:ln w="0">
            <a:noFill/>
          </a:ln>
        </p:spPr>
      </p:pic>
      <p:sp>
        <p:nvSpPr>
          <p:cNvPr id="140" name="Rectangle 256"/>
          <p:cNvSpPr/>
          <p:nvPr/>
        </p:nvSpPr>
        <p:spPr>
          <a:xfrm>
            <a:off x="8010360" y="658368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6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D383E488-F1C6-43BF-A4B3-A3355C6536E1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Rectangle 11"/>
          <p:cNvSpPr/>
          <p:nvPr/>
        </p:nvSpPr>
        <p:spPr>
          <a:xfrm>
            <a:off x="0" y="320040"/>
            <a:ext cx="272520" cy="65361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43" name="Rectangle 6"/>
          <p:cNvSpPr/>
          <p:nvPr/>
        </p:nvSpPr>
        <p:spPr>
          <a:xfrm flipH="1">
            <a:off x="-5760" y="661644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6AAEE76D-FC14-4C55-B833-4034ED128F9D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Rectangle 256"/>
          <p:cNvSpPr/>
          <p:nvPr/>
        </p:nvSpPr>
        <p:spPr>
          <a:xfrm>
            <a:off x="8010360" y="658368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320" cy="2998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6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9F1E81A5-A664-4597-B461-45FE40EE2498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Rectangle 11"/>
          <p:cNvSpPr/>
          <p:nvPr/>
        </p:nvSpPr>
        <p:spPr>
          <a:xfrm>
            <a:off x="0" y="320040"/>
            <a:ext cx="272520" cy="65361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48" name="Rectangle 6"/>
          <p:cNvSpPr/>
          <p:nvPr/>
        </p:nvSpPr>
        <p:spPr>
          <a:xfrm flipH="1">
            <a:off x="-5760" y="661644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22069E49-4E28-4230-88A5-8123E96DA9A7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Rectangle 256"/>
          <p:cNvSpPr/>
          <p:nvPr/>
        </p:nvSpPr>
        <p:spPr>
          <a:xfrm>
            <a:off x="8010360" y="658368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320" cy="2998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6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8D6D7A99-45D1-4176-9BC6-87D5BEB9AA60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Rectangle 11"/>
          <p:cNvSpPr/>
          <p:nvPr/>
        </p:nvSpPr>
        <p:spPr>
          <a:xfrm>
            <a:off x="0" y="320040"/>
            <a:ext cx="272520" cy="65361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53" name="Rectangle 6"/>
          <p:cNvSpPr/>
          <p:nvPr/>
        </p:nvSpPr>
        <p:spPr>
          <a:xfrm flipH="1">
            <a:off x="-5760" y="661644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EF26B1D3-80AA-4F77-B7BE-1C643EA619FD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Rectangle 256"/>
          <p:cNvSpPr/>
          <p:nvPr/>
        </p:nvSpPr>
        <p:spPr>
          <a:xfrm>
            <a:off x="8010360" y="658368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320" cy="299880"/>
          </a:xfrm>
          <a:prstGeom prst="rect">
            <a:avLst/>
          </a:prstGeom>
          <a:ln w="0">
            <a:noFill/>
          </a:ln>
        </p:spPr>
      </p:pic>
      <p:sp>
        <p:nvSpPr>
          <p:cNvPr id="156" name="Rectangle 256"/>
          <p:cNvSpPr/>
          <p:nvPr/>
        </p:nvSpPr>
        <p:spPr>
          <a:xfrm>
            <a:off x="8010360" y="658368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90FEDF99-1B85-4F03-800B-3434DE721D8F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Rectangle 11"/>
          <p:cNvSpPr/>
          <p:nvPr/>
        </p:nvSpPr>
        <p:spPr>
          <a:xfrm>
            <a:off x="0" y="320040"/>
            <a:ext cx="272520" cy="65361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59" name="Rectangle 6"/>
          <p:cNvSpPr/>
          <p:nvPr/>
        </p:nvSpPr>
        <p:spPr>
          <a:xfrm flipH="1">
            <a:off x="-5760" y="661644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FF8D378B-ED6E-4527-9F9D-B2F3D20E48DB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Rectangle 256"/>
          <p:cNvSpPr/>
          <p:nvPr/>
        </p:nvSpPr>
        <p:spPr>
          <a:xfrm>
            <a:off x="8010360" y="658368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320" cy="299880"/>
          </a:xfrm>
          <a:prstGeom prst="rect">
            <a:avLst/>
          </a:prstGeom>
          <a:ln w="0">
            <a:noFill/>
          </a:ln>
        </p:spPr>
      </p:pic>
      <p:sp>
        <p:nvSpPr>
          <p:cNvPr id="162" name="Rectangle 256"/>
          <p:cNvSpPr/>
          <p:nvPr/>
        </p:nvSpPr>
        <p:spPr>
          <a:xfrm>
            <a:off x="8010360" y="658368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 hidden="1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0B7954FF-CDA7-4D94-8596-63070BAA9B14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Rectangle 11" hidden="1"/>
          <p:cNvSpPr/>
          <p:nvPr/>
        </p:nvSpPr>
        <p:spPr>
          <a:xfrm>
            <a:off x="0" y="320040"/>
            <a:ext cx="272520" cy="65361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8" name="Rectangle 6" hidden="1"/>
          <p:cNvSpPr/>
          <p:nvPr/>
        </p:nvSpPr>
        <p:spPr>
          <a:xfrm flipH="1">
            <a:off x="-5760" y="661644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A9AAC492-C50B-4971-91B5-2341F499A628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Rectangle 256" hidden="1"/>
          <p:cNvSpPr/>
          <p:nvPr/>
        </p:nvSpPr>
        <p:spPr>
          <a:xfrm>
            <a:off x="8010360" y="658368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320" cy="299880"/>
          </a:xfrm>
          <a:prstGeom prst="rect">
            <a:avLst/>
          </a:prstGeom>
          <a:ln w="0">
            <a:noFill/>
          </a:ln>
        </p:spPr>
      </p:pic>
      <p:sp>
        <p:nvSpPr>
          <p:cNvPr id="21" name="Rectangle 21"/>
          <p:cNvSpPr/>
          <p:nvPr/>
        </p:nvSpPr>
        <p:spPr>
          <a:xfrm>
            <a:off x="274320" y="1078920"/>
            <a:ext cx="5819760" cy="4219920"/>
          </a:xfrm>
          <a:prstGeom prst="rect">
            <a:avLst/>
          </a:prstGeom>
          <a:solidFill>
            <a:srgbClr val="cfcfcf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2" name="Rectangle 10"/>
          <p:cNvSpPr/>
          <p:nvPr/>
        </p:nvSpPr>
        <p:spPr>
          <a:xfrm>
            <a:off x="0" y="320040"/>
            <a:ext cx="272520" cy="5090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3" name="Rectangle 11"/>
          <p:cNvSpPr/>
          <p:nvPr/>
        </p:nvSpPr>
        <p:spPr>
          <a:xfrm>
            <a:off x="274320" y="320040"/>
            <a:ext cx="1410840" cy="50904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4" name="Rectangle 6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B5203792-FFC0-4B53-9B3A-3A5219500C5A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" name="Picture 12" descr=""/>
          <p:cNvPicPr/>
          <p:nvPr/>
        </p:nvPicPr>
        <p:blipFill>
          <a:blip r:embed="rId3"/>
          <a:stretch/>
        </p:blipFill>
        <p:spPr>
          <a:xfrm>
            <a:off x="413280" y="456120"/>
            <a:ext cx="1086480" cy="259920"/>
          </a:xfrm>
          <a:prstGeom prst="rect">
            <a:avLst/>
          </a:prstGeom>
          <a:ln w="0">
            <a:noFill/>
          </a:ln>
        </p:spPr>
      </p:pic>
      <p:sp>
        <p:nvSpPr>
          <p:cNvPr id="26" name="Line 5"/>
          <p:cNvSpPr/>
          <p:nvPr/>
        </p:nvSpPr>
        <p:spPr>
          <a:xfrm>
            <a:off x="8003880" y="822240"/>
            <a:ext cx="360" cy="360"/>
          </a:xfrm>
          <a:prstGeom prst="line">
            <a:avLst/>
          </a:prstGeom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0" bIns="0" anchor="t">
            <a:noAutofit/>
          </a:bodyPr>
          <a:p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7" name="Line 6"/>
          <p:cNvSpPr/>
          <p:nvPr/>
        </p:nvSpPr>
        <p:spPr>
          <a:xfrm>
            <a:off x="8003880" y="822240"/>
            <a:ext cx="360" cy="360"/>
          </a:xfrm>
          <a:prstGeom prst="line">
            <a:avLst/>
          </a:prstGeom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0" bIns="0" anchor="t">
            <a:noAutofit/>
          </a:bodyPr>
          <a:p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8" name="Freeform 7"/>
          <p:cNvSpPr/>
          <p:nvPr/>
        </p:nvSpPr>
        <p:spPr>
          <a:xfrm>
            <a:off x="6095880" y="0"/>
            <a:ext cx="6094080" cy="6856200"/>
          </a:xfrm>
          <a:custGeom>
            <a:avLst/>
            <a:gdLst>
              <a:gd name="textAreaLeft" fmla="*/ 0 w 6094080"/>
              <a:gd name="textAreaRight" fmla="*/ 6095880 w 6094080"/>
              <a:gd name="textAreaTop" fmla="*/ 0 h 6856200"/>
              <a:gd name="textAreaBottom" fmla="*/ 6858000 h 6856200"/>
            </a:gdLst>
            <a:ahLst/>
            <a:rect l="textAreaLeft" t="textAreaTop" r="textAreaRight" b="textAreaBottom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6" hidden="1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1D471A9E-B50A-448A-87AB-4F445E03039C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Rectangle 11" hidden="1"/>
          <p:cNvSpPr/>
          <p:nvPr/>
        </p:nvSpPr>
        <p:spPr>
          <a:xfrm>
            <a:off x="0" y="320040"/>
            <a:ext cx="272520" cy="65361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1" name="Rectangle 6" hidden="1"/>
          <p:cNvSpPr/>
          <p:nvPr/>
        </p:nvSpPr>
        <p:spPr>
          <a:xfrm flipH="1">
            <a:off x="-5760" y="661644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DA922C50-3942-4DDB-8DB1-A5F8565CA81C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Rectangle 256" hidden="1"/>
          <p:cNvSpPr/>
          <p:nvPr/>
        </p:nvSpPr>
        <p:spPr>
          <a:xfrm>
            <a:off x="8010360" y="658368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320" cy="299880"/>
          </a:xfrm>
          <a:prstGeom prst="rect">
            <a:avLst/>
          </a:prstGeom>
          <a:ln w="0">
            <a:noFill/>
          </a:ln>
        </p:spPr>
      </p:pic>
      <p:sp>
        <p:nvSpPr>
          <p:cNvPr id="34" name="Rectangle 21"/>
          <p:cNvSpPr/>
          <p:nvPr/>
        </p:nvSpPr>
        <p:spPr>
          <a:xfrm>
            <a:off x="274320" y="1078920"/>
            <a:ext cx="5819760" cy="5777280"/>
          </a:xfrm>
          <a:prstGeom prst="rect">
            <a:avLst/>
          </a:prstGeom>
          <a:solidFill>
            <a:srgbClr val="cfcfcf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5" name="Rectangle 10"/>
          <p:cNvSpPr/>
          <p:nvPr/>
        </p:nvSpPr>
        <p:spPr>
          <a:xfrm>
            <a:off x="0" y="320040"/>
            <a:ext cx="272520" cy="5090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6" name="Rectangle 11"/>
          <p:cNvSpPr/>
          <p:nvPr/>
        </p:nvSpPr>
        <p:spPr>
          <a:xfrm>
            <a:off x="274320" y="320040"/>
            <a:ext cx="1410840" cy="50904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7" name="Rectangle 6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38AF870C-0C26-44F1-BC78-9D984E1037CF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" name="Picture 12" descr=""/>
          <p:cNvPicPr/>
          <p:nvPr/>
        </p:nvPicPr>
        <p:blipFill>
          <a:blip r:embed="rId3"/>
          <a:stretch/>
        </p:blipFill>
        <p:spPr>
          <a:xfrm>
            <a:off x="413280" y="456120"/>
            <a:ext cx="1086480" cy="259920"/>
          </a:xfrm>
          <a:prstGeom prst="rect">
            <a:avLst/>
          </a:prstGeom>
          <a:ln w="0">
            <a:noFill/>
          </a:ln>
        </p:spPr>
      </p:pic>
      <p:sp>
        <p:nvSpPr>
          <p:cNvPr id="39" name="Freeform 7"/>
          <p:cNvSpPr/>
          <p:nvPr/>
        </p:nvSpPr>
        <p:spPr>
          <a:xfrm>
            <a:off x="6095880" y="0"/>
            <a:ext cx="6094080" cy="6856200"/>
          </a:xfrm>
          <a:custGeom>
            <a:avLst/>
            <a:gdLst>
              <a:gd name="textAreaLeft" fmla="*/ 0 w 6094080"/>
              <a:gd name="textAreaRight" fmla="*/ 6095880 w 6094080"/>
              <a:gd name="textAreaTop" fmla="*/ 0 h 6856200"/>
              <a:gd name="textAreaBottom" fmla="*/ 6858000 h 6856200"/>
            </a:gdLst>
            <a:ahLst/>
            <a:rect l="textAreaLeft" t="textAreaTop" r="textAreaRight" b="textAreaBottom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6" hidden="1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CBEA1250-0A33-48E0-980E-B7E9D326456C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Rectangle 11" hidden="1"/>
          <p:cNvSpPr/>
          <p:nvPr/>
        </p:nvSpPr>
        <p:spPr>
          <a:xfrm>
            <a:off x="0" y="320040"/>
            <a:ext cx="272520" cy="65361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2" name="Rectangle 6" hidden="1"/>
          <p:cNvSpPr/>
          <p:nvPr/>
        </p:nvSpPr>
        <p:spPr>
          <a:xfrm flipH="1">
            <a:off x="-5760" y="661644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CA7D4DBC-2752-4964-A7A2-AA74EDE0E161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Rectangle 256" hidden="1"/>
          <p:cNvSpPr/>
          <p:nvPr/>
        </p:nvSpPr>
        <p:spPr>
          <a:xfrm>
            <a:off x="8010360" y="658368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320" cy="299880"/>
          </a:xfrm>
          <a:prstGeom prst="rect">
            <a:avLst/>
          </a:prstGeom>
          <a:ln w="0">
            <a:noFill/>
          </a:ln>
        </p:spPr>
      </p:pic>
      <p:sp>
        <p:nvSpPr>
          <p:cNvPr id="45" name="Rectangle 21"/>
          <p:cNvSpPr/>
          <p:nvPr/>
        </p:nvSpPr>
        <p:spPr>
          <a:xfrm>
            <a:off x="274320" y="1078920"/>
            <a:ext cx="3844440" cy="5777280"/>
          </a:xfrm>
          <a:prstGeom prst="rect">
            <a:avLst/>
          </a:prstGeom>
          <a:solidFill>
            <a:srgbClr val="cfcfcf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6" name="Rectangle 10"/>
          <p:cNvSpPr/>
          <p:nvPr/>
        </p:nvSpPr>
        <p:spPr>
          <a:xfrm>
            <a:off x="0" y="320040"/>
            <a:ext cx="272520" cy="5090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7" name="Rectangle 11"/>
          <p:cNvSpPr/>
          <p:nvPr/>
        </p:nvSpPr>
        <p:spPr>
          <a:xfrm>
            <a:off x="274320" y="320040"/>
            <a:ext cx="1410840" cy="50904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8" name="Rectangle 6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DD7A17A0-B240-4111-AAD4-3C78FDC3A850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" name="Picture 12" descr=""/>
          <p:cNvPicPr/>
          <p:nvPr/>
        </p:nvPicPr>
        <p:blipFill>
          <a:blip r:embed="rId3"/>
          <a:stretch/>
        </p:blipFill>
        <p:spPr>
          <a:xfrm>
            <a:off x="413280" y="456120"/>
            <a:ext cx="1086480" cy="259920"/>
          </a:xfrm>
          <a:prstGeom prst="rect">
            <a:avLst/>
          </a:prstGeom>
          <a:ln w="0">
            <a:noFill/>
          </a:ln>
        </p:spPr>
      </p:pic>
      <p:sp>
        <p:nvSpPr>
          <p:cNvPr id="50" name="Freeform 5"/>
          <p:cNvSpPr/>
          <p:nvPr/>
        </p:nvSpPr>
        <p:spPr>
          <a:xfrm>
            <a:off x="4120560" y="0"/>
            <a:ext cx="8069760" cy="6856200"/>
          </a:xfrm>
          <a:custGeom>
            <a:avLst/>
            <a:gdLst>
              <a:gd name="textAreaLeft" fmla="*/ 0 w 8069760"/>
              <a:gd name="textAreaRight" fmla="*/ 8071560 w 8069760"/>
              <a:gd name="textAreaTop" fmla="*/ 0 h 6856200"/>
              <a:gd name="textAreaBottom" fmla="*/ 6858000 h 6856200"/>
            </a:gdLst>
            <a:ahLst/>
            <a:rect l="textAreaLeft" t="textAreaTop" r="textAreaRight" b="textAreaBottom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6" hidden="1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789BA373-621C-4C30-836D-172FD2D7F769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Rectangle 11" hidden="1"/>
          <p:cNvSpPr/>
          <p:nvPr/>
        </p:nvSpPr>
        <p:spPr>
          <a:xfrm>
            <a:off x="0" y="320040"/>
            <a:ext cx="272520" cy="65361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53" name="Rectangle 6" hidden="1"/>
          <p:cNvSpPr/>
          <p:nvPr/>
        </p:nvSpPr>
        <p:spPr>
          <a:xfrm flipH="1">
            <a:off x="-5760" y="661644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5C3F1FCE-9A76-4319-9E30-4E71A11C14E5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Rectangle 256" hidden="1"/>
          <p:cNvSpPr/>
          <p:nvPr/>
        </p:nvSpPr>
        <p:spPr>
          <a:xfrm>
            <a:off x="8010360" y="658368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320" cy="299880"/>
          </a:xfrm>
          <a:prstGeom prst="rect">
            <a:avLst/>
          </a:prstGeom>
          <a:ln w="0">
            <a:noFill/>
          </a:ln>
        </p:spPr>
      </p:pic>
      <p:sp>
        <p:nvSpPr>
          <p:cNvPr id="56" name="Rectangle 256"/>
          <p:cNvSpPr/>
          <p:nvPr/>
        </p:nvSpPr>
        <p:spPr>
          <a:xfrm>
            <a:off x="8010360" y="647712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Freeform 9"/>
          <p:cNvSpPr/>
          <p:nvPr/>
        </p:nvSpPr>
        <p:spPr>
          <a:xfrm>
            <a:off x="6026040" y="0"/>
            <a:ext cx="6163920" cy="6856200"/>
          </a:xfrm>
          <a:custGeom>
            <a:avLst/>
            <a:gdLst>
              <a:gd name="textAreaLeft" fmla="*/ 0 w 6163920"/>
              <a:gd name="textAreaRight" fmla="*/ 6165720 w 6163920"/>
              <a:gd name="textAreaTop" fmla="*/ 0 h 6856200"/>
              <a:gd name="textAreaBottom" fmla="*/ 6858000 h 6856200"/>
            </a:gdLst>
            <a:ahLst/>
            <a:rect l="textAreaLeft" t="textAreaTop" r="textAreaRight" b="textAreaBottom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58" name="Rectangle 17"/>
          <p:cNvSpPr/>
          <p:nvPr/>
        </p:nvSpPr>
        <p:spPr>
          <a:xfrm>
            <a:off x="0" y="6344280"/>
            <a:ext cx="272520" cy="509040"/>
          </a:xfrm>
          <a:prstGeom prst="rect">
            <a:avLst/>
          </a:prstGeom>
          <a:solidFill>
            <a:srgbClr val="397d5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59" name="Rectangle 6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B45B5236-A84A-4999-BAEB-E46D82070D67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Picture 9" descr=""/>
          <p:cNvPicPr/>
          <p:nvPr/>
        </p:nvPicPr>
        <p:blipFill>
          <a:blip r:embed="rId3"/>
          <a:stretch/>
        </p:blipFill>
        <p:spPr>
          <a:xfrm>
            <a:off x="405720" y="6452640"/>
            <a:ext cx="1867320" cy="2998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" hidden="1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F699F4CB-ACCF-4155-9464-A4F81110E90D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Rectangle 11" hidden="1"/>
          <p:cNvSpPr/>
          <p:nvPr/>
        </p:nvSpPr>
        <p:spPr>
          <a:xfrm>
            <a:off x="0" y="320040"/>
            <a:ext cx="272520" cy="65361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63" name="Rectangle 6" hidden="1"/>
          <p:cNvSpPr/>
          <p:nvPr/>
        </p:nvSpPr>
        <p:spPr>
          <a:xfrm flipH="1">
            <a:off x="-5760" y="661644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6BB43FF0-A0B3-49FB-BE6B-90C752A60FA7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Rectangle 256" hidden="1"/>
          <p:cNvSpPr/>
          <p:nvPr/>
        </p:nvSpPr>
        <p:spPr>
          <a:xfrm>
            <a:off x="8010360" y="658368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320" cy="299880"/>
          </a:xfrm>
          <a:prstGeom prst="rect">
            <a:avLst/>
          </a:prstGeom>
          <a:ln w="0">
            <a:noFill/>
          </a:ln>
        </p:spPr>
      </p:pic>
      <p:sp>
        <p:nvSpPr>
          <p:cNvPr id="66" name="Rectangle 37"/>
          <p:cNvSpPr/>
          <p:nvPr/>
        </p:nvSpPr>
        <p:spPr>
          <a:xfrm>
            <a:off x="274320" y="1412280"/>
            <a:ext cx="5838840" cy="529164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67" name="Rectangle 38"/>
          <p:cNvSpPr/>
          <p:nvPr/>
        </p:nvSpPr>
        <p:spPr>
          <a:xfrm>
            <a:off x="6351480" y="1412280"/>
            <a:ext cx="5838840" cy="529164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68" name="Rectangle 12"/>
          <p:cNvSpPr/>
          <p:nvPr/>
        </p:nvSpPr>
        <p:spPr>
          <a:xfrm>
            <a:off x="274320" y="947880"/>
            <a:ext cx="5838840" cy="4849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69" name="Rectangle 15"/>
          <p:cNvSpPr/>
          <p:nvPr/>
        </p:nvSpPr>
        <p:spPr>
          <a:xfrm>
            <a:off x="6351480" y="947880"/>
            <a:ext cx="5838840" cy="4849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0" name="Rectangle 31"/>
          <p:cNvSpPr/>
          <p:nvPr/>
        </p:nvSpPr>
        <p:spPr>
          <a:xfrm>
            <a:off x="1773720" y="320040"/>
            <a:ext cx="10416600" cy="50904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1" name="Rectangle 18"/>
          <p:cNvSpPr/>
          <p:nvPr/>
        </p:nvSpPr>
        <p:spPr>
          <a:xfrm>
            <a:off x="0" y="320040"/>
            <a:ext cx="272520" cy="5090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2" name="Rectangle 19"/>
          <p:cNvSpPr/>
          <p:nvPr/>
        </p:nvSpPr>
        <p:spPr>
          <a:xfrm>
            <a:off x="274320" y="320040"/>
            <a:ext cx="1410840" cy="50904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3" name="Rectangle 6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6CE97E60-5624-44EA-8851-42C5649194F8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Picture 20" descr=""/>
          <p:cNvPicPr/>
          <p:nvPr/>
        </p:nvPicPr>
        <p:blipFill>
          <a:blip r:embed="rId3"/>
          <a:stretch/>
        </p:blipFill>
        <p:spPr>
          <a:xfrm>
            <a:off x="413280" y="456120"/>
            <a:ext cx="1086480" cy="259920"/>
          </a:xfrm>
          <a:prstGeom prst="rect">
            <a:avLst/>
          </a:prstGeom>
          <a:ln w="0">
            <a:noFill/>
          </a:ln>
        </p:spPr>
      </p:pic>
      <p:sp>
        <p:nvSpPr>
          <p:cNvPr id="75" name="Rectangle 256"/>
          <p:cNvSpPr/>
          <p:nvPr/>
        </p:nvSpPr>
        <p:spPr>
          <a:xfrm>
            <a:off x="8010360" y="658368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6" hidden="1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F5302125-105D-4F68-9E6D-54B619680EF5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Rectangle 11" hidden="1"/>
          <p:cNvSpPr/>
          <p:nvPr/>
        </p:nvSpPr>
        <p:spPr>
          <a:xfrm>
            <a:off x="0" y="320040"/>
            <a:ext cx="272520" cy="65361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8" name="Rectangle 6" hidden="1"/>
          <p:cNvSpPr/>
          <p:nvPr/>
        </p:nvSpPr>
        <p:spPr>
          <a:xfrm flipH="1">
            <a:off x="-5760" y="661644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2F75073B-C1F2-4F1A-A209-BEF8C627106C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Rectangle 256" hidden="1"/>
          <p:cNvSpPr/>
          <p:nvPr/>
        </p:nvSpPr>
        <p:spPr>
          <a:xfrm>
            <a:off x="8010360" y="658368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320" cy="299880"/>
          </a:xfrm>
          <a:prstGeom prst="rect">
            <a:avLst/>
          </a:prstGeom>
          <a:ln w="0">
            <a:noFill/>
          </a:ln>
        </p:spPr>
      </p:pic>
      <p:sp>
        <p:nvSpPr>
          <p:cNvPr id="81" name="Rectangle 37"/>
          <p:cNvSpPr/>
          <p:nvPr/>
        </p:nvSpPr>
        <p:spPr>
          <a:xfrm>
            <a:off x="274320" y="1412280"/>
            <a:ext cx="3866400" cy="522252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2" name="Rectangle 38"/>
          <p:cNvSpPr/>
          <p:nvPr/>
        </p:nvSpPr>
        <p:spPr>
          <a:xfrm>
            <a:off x="4299120" y="1412280"/>
            <a:ext cx="3866040" cy="522252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3" name="Rectangle 39"/>
          <p:cNvSpPr/>
          <p:nvPr/>
        </p:nvSpPr>
        <p:spPr>
          <a:xfrm>
            <a:off x="8323920" y="1412280"/>
            <a:ext cx="3866400" cy="522252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4" name="Rectangle 12"/>
          <p:cNvSpPr/>
          <p:nvPr/>
        </p:nvSpPr>
        <p:spPr>
          <a:xfrm>
            <a:off x="274320" y="947880"/>
            <a:ext cx="3864960" cy="4849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5" name="Rectangle 15"/>
          <p:cNvSpPr/>
          <p:nvPr/>
        </p:nvSpPr>
        <p:spPr>
          <a:xfrm>
            <a:off x="4299120" y="947880"/>
            <a:ext cx="3866040" cy="4849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6" name="Rectangle 21"/>
          <p:cNvSpPr/>
          <p:nvPr/>
        </p:nvSpPr>
        <p:spPr>
          <a:xfrm>
            <a:off x="8323920" y="947880"/>
            <a:ext cx="3884040" cy="4849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7" name="Rectangle 31"/>
          <p:cNvSpPr/>
          <p:nvPr/>
        </p:nvSpPr>
        <p:spPr>
          <a:xfrm>
            <a:off x="1773720" y="320040"/>
            <a:ext cx="10416600" cy="50904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8" name="Rectangle 22"/>
          <p:cNvSpPr/>
          <p:nvPr/>
        </p:nvSpPr>
        <p:spPr>
          <a:xfrm>
            <a:off x="0" y="320040"/>
            <a:ext cx="272520" cy="5090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9" name="Rectangle 23"/>
          <p:cNvSpPr/>
          <p:nvPr/>
        </p:nvSpPr>
        <p:spPr>
          <a:xfrm>
            <a:off x="274320" y="320040"/>
            <a:ext cx="1410840" cy="50904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0" name="Rectangle 6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22FF7DC5-11CE-4E5A-8024-8921D82D4692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Picture 24" descr=""/>
          <p:cNvPicPr/>
          <p:nvPr/>
        </p:nvPicPr>
        <p:blipFill>
          <a:blip r:embed="rId3"/>
          <a:stretch/>
        </p:blipFill>
        <p:spPr>
          <a:xfrm>
            <a:off x="413280" y="456120"/>
            <a:ext cx="1086480" cy="259920"/>
          </a:xfrm>
          <a:prstGeom prst="rect">
            <a:avLst/>
          </a:prstGeom>
          <a:ln w="0">
            <a:noFill/>
          </a:ln>
        </p:spPr>
      </p:pic>
      <p:sp>
        <p:nvSpPr>
          <p:cNvPr id="92" name="Rectangle 256"/>
          <p:cNvSpPr/>
          <p:nvPr/>
        </p:nvSpPr>
        <p:spPr>
          <a:xfrm>
            <a:off x="8010360" y="658368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6" hidden="1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E5D4FAA1-1673-4A95-8700-E55D02566C62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Rectangle 11" hidden="1"/>
          <p:cNvSpPr/>
          <p:nvPr/>
        </p:nvSpPr>
        <p:spPr>
          <a:xfrm>
            <a:off x="0" y="320040"/>
            <a:ext cx="272520" cy="65361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5" name="Rectangle 6" hidden="1"/>
          <p:cNvSpPr/>
          <p:nvPr/>
        </p:nvSpPr>
        <p:spPr>
          <a:xfrm flipH="1">
            <a:off x="-5760" y="661644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CD3C0B2B-3F68-45AA-B140-B82A4A3F2C65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Rectangle 256" hidden="1"/>
          <p:cNvSpPr/>
          <p:nvPr/>
        </p:nvSpPr>
        <p:spPr>
          <a:xfrm>
            <a:off x="8010360" y="658368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320" cy="299880"/>
          </a:xfrm>
          <a:prstGeom prst="rect">
            <a:avLst/>
          </a:prstGeom>
          <a:ln w="0">
            <a:noFill/>
          </a:ln>
        </p:spPr>
      </p:pic>
      <p:sp>
        <p:nvSpPr>
          <p:cNvPr id="98" name="Rectangle 37"/>
          <p:cNvSpPr/>
          <p:nvPr/>
        </p:nvSpPr>
        <p:spPr>
          <a:xfrm>
            <a:off x="274320" y="1434960"/>
            <a:ext cx="2873160" cy="519984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9" name="Rectangle 12"/>
          <p:cNvSpPr/>
          <p:nvPr/>
        </p:nvSpPr>
        <p:spPr>
          <a:xfrm>
            <a:off x="274320" y="947880"/>
            <a:ext cx="2873160" cy="4849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0" name="Rectangle 38"/>
          <p:cNvSpPr/>
          <p:nvPr/>
        </p:nvSpPr>
        <p:spPr>
          <a:xfrm>
            <a:off x="3288600" y="1434960"/>
            <a:ext cx="2873160" cy="519984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1" name="Rectangle 15"/>
          <p:cNvSpPr/>
          <p:nvPr/>
        </p:nvSpPr>
        <p:spPr>
          <a:xfrm>
            <a:off x="3288600" y="947880"/>
            <a:ext cx="2873160" cy="4849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2" name="Rectangle 39"/>
          <p:cNvSpPr/>
          <p:nvPr/>
        </p:nvSpPr>
        <p:spPr>
          <a:xfrm>
            <a:off x="6302880" y="1434960"/>
            <a:ext cx="2873160" cy="519984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3" name="Rectangle 21"/>
          <p:cNvSpPr/>
          <p:nvPr/>
        </p:nvSpPr>
        <p:spPr>
          <a:xfrm>
            <a:off x="6302880" y="947880"/>
            <a:ext cx="2873160" cy="4849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4" name="Rectangle 25"/>
          <p:cNvSpPr/>
          <p:nvPr/>
        </p:nvSpPr>
        <p:spPr>
          <a:xfrm>
            <a:off x="9317160" y="1434960"/>
            <a:ext cx="2873160" cy="519984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2000">
                <a:srgbClr val="f2f2f2"/>
              </a:gs>
              <a:gs pos="100000">
                <a:srgbClr val="cfcfcf"/>
              </a:gs>
            </a:gsLst>
            <a:lin ang="16200000"/>
          </a:gra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5" name="Rectangle 26"/>
          <p:cNvSpPr/>
          <p:nvPr/>
        </p:nvSpPr>
        <p:spPr>
          <a:xfrm>
            <a:off x="9317160" y="947880"/>
            <a:ext cx="2873160" cy="48492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6" name="Rectangle 31"/>
          <p:cNvSpPr/>
          <p:nvPr/>
        </p:nvSpPr>
        <p:spPr>
          <a:xfrm>
            <a:off x="1773720" y="320040"/>
            <a:ext cx="10416600" cy="50904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7" name="Rectangle 22"/>
          <p:cNvSpPr/>
          <p:nvPr/>
        </p:nvSpPr>
        <p:spPr>
          <a:xfrm>
            <a:off x="0" y="320040"/>
            <a:ext cx="272520" cy="50904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8" name="Rectangle 23"/>
          <p:cNvSpPr/>
          <p:nvPr/>
        </p:nvSpPr>
        <p:spPr>
          <a:xfrm>
            <a:off x="274320" y="320040"/>
            <a:ext cx="1410840" cy="50904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9" name="Rectangle 6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BC32A9FD-AED0-4E90-82A7-BC5992534B91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Picture 24" descr=""/>
          <p:cNvPicPr/>
          <p:nvPr/>
        </p:nvPicPr>
        <p:blipFill>
          <a:blip r:embed="rId3"/>
          <a:stretch/>
        </p:blipFill>
        <p:spPr>
          <a:xfrm>
            <a:off x="407520" y="441720"/>
            <a:ext cx="1091880" cy="2635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6"/>
          <p:cNvSpPr/>
          <p:nvPr/>
        </p:nvSpPr>
        <p:spPr>
          <a:xfrm flipH="1">
            <a:off x="-5760" y="662616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D68471D2-5FDE-42CC-9ECB-D7503B5046E9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Rectangle 11"/>
          <p:cNvSpPr/>
          <p:nvPr/>
        </p:nvSpPr>
        <p:spPr>
          <a:xfrm>
            <a:off x="0" y="320040"/>
            <a:ext cx="272520" cy="6536160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algn="ctr" blurRad="44280" dir="5400000" dist="1404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numCol="1" spcCol="0" horzOverflow="overflow" lIns="45720" rIns="45720" tIns="45000" bIns="45000" anchor="ctr">
            <a:noAutofit/>
          </a:bodyPr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13" name="Rectangle 6"/>
          <p:cNvSpPr/>
          <p:nvPr/>
        </p:nvSpPr>
        <p:spPr>
          <a:xfrm flipH="1">
            <a:off x="-5760" y="6616440"/>
            <a:ext cx="278640" cy="150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173160">
              <a:lnSpc>
                <a:spcPct val="90000"/>
              </a:lnSpc>
              <a:tabLst>
                <a:tab algn="l" pos="230040"/>
              </a:tabLst>
            </a:pPr>
            <a:fld id="{9C7A034A-D97E-44B5-BF0F-BB744582A0A3}" type="slidenum">
              <a:rPr b="0" lang="en-US" sz="900" spc="-1" strike="noStrike">
                <a:solidFill>
                  <a:schemeClr val="dk1"/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Rectangle 256"/>
          <p:cNvSpPr/>
          <p:nvPr/>
        </p:nvSpPr>
        <p:spPr>
          <a:xfrm>
            <a:off x="8010360" y="6583680"/>
            <a:ext cx="3858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 </a:t>
            </a:r>
            <a:r>
              <a:rPr b="0" lang="en-US" sz="1000" spc="-1" strike="noStrike">
                <a:solidFill>
                  <a:srgbClr val="bfbfbf"/>
                </a:solidFill>
                <a:latin typeface="Century Gothic"/>
              </a:rPr>
              <a:t>Open slide master to edit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Picture 10" descr=""/>
          <p:cNvPicPr/>
          <p:nvPr/>
        </p:nvPicPr>
        <p:blipFill>
          <a:blip r:embed="rId2"/>
          <a:stretch/>
        </p:blipFill>
        <p:spPr>
          <a:xfrm>
            <a:off x="405720" y="6452640"/>
            <a:ext cx="1867320" cy="299880"/>
          </a:xfrm>
          <a:prstGeom prst="rect">
            <a:avLst/>
          </a:prstGeom>
          <a:ln w="0">
            <a:noFill/>
          </a:ln>
        </p:spPr>
      </p:pic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jpeg"/><Relationship Id="rId4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jpeg"/><Relationship Id="rId3" Type="http://schemas.openxmlformats.org/officeDocument/2006/relationships/image" Target="../media/image42.jpeg"/><Relationship Id="rId4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image" Target="../media/image45.jpeg"/><Relationship Id="rId4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jpeg"/><Relationship Id="rId3" Type="http://schemas.openxmlformats.org/officeDocument/2006/relationships/image" Target="../media/image48.jpeg"/><Relationship Id="rId4" Type="http://schemas.openxmlformats.org/officeDocument/2006/relationships/slideLayout" Target="../slideLayouts/slideLayout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jpeg"/><Relationship Id="rId3" Type="http://schemas.openxmlformats.org/officeDocument/2006/relationships/image" Target="../media/image51.jpeg"/><Relationship Id="rId4" Type="http://schemas.openxmlformats.org/officeDocument/2006/relationships/slideLayout" Target="../slideLayouts/slideLayout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jpeg"/><Relationship Id="rId3" Type="http://schemas.openxmlformats.org/officeDocument/2006/relationships/image" Target="../media/image54.jpeg"/><Relationship Id="rId4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jpeg"/><Relationship Id="rId3" Type="http://schemas.openxmlformats.org/officeDocument/2006/relationships/image" Target="../media/image57.jpeg"/><Relationship Id="rId4" Type="http://schemas.openxmlformats.org/officeDocument/2006/relationships/slideLayout" Target="../slideLayouts/slideLayout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jpeg"/><Relationship Id="rId3" Type="http://schemas.openxmlformats.org/officeDocument/2006/relationships/image" Target="../media/image60.jpeg"/><Relationship Id="rId4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image" Target="../media/image62.jpeg"/><Relationship Id="rId3" Type="http://schemas.openxmlformats.org/officeDocument/2006/relationships/image" Target="../media/image63.jpeg"/><Relationship Id="rId4" Type="http://schemas.openxmlformats.org/officeDocument/2006/relationships/slideLayout" Target="../slideLayouts/slideLayout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image" Target="../media/image65.jpeg"/><Relationship Id="rId3" Type="http://schemas.openxmlformats.org/officeDocument/2006/relationships/image" Target="../media/image66.jpeg"/><Relationship Id="rId4" Type="http://schemas.openxmlformats.org/officeDocument/2006/relationships/slideLayout" Target="../slideLayouts/slideLayout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image" Target="../media/image68.jpeg"/><Relationship Id="rId3" Type="http://schemas.openxmlformats.org/officeDocument/2006/relationships/image" Target="../media/image69.jpeg"/><Relationship Id="rId4" Type="http://schemas.openxmlformats.org/officeDocument/2006/relationships/slideLayout" Target="../slideLayouts/slideLayout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jpeg"/><Relationship Id="rId3" Type="http://schemas.openxmlformats.org/officeDocument/2006/relationships/image" Target="../media/image72.jpeg"/><Relationship Id="rId4" Type="http://schemas.openxmlformats.org/officeDocument/2006/relationships/slideLayout" Target="../slideLayouts/slideLayout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image" Target="../media/image74.jpeg"/><Relationship Id="rId3" Type="http://schemas.openxmlformats.org/officeDocument/2006/relationships/image" Target="../media/image75.jpeg"/><Relationship Id="rId4" Type="http://schemas.openxmlformats.org/officeDocument/2006/relationships/slideLayout" Target="../slideLayouts/slideLayout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image" Target="../media/image77.jpeg"/><Relationship Id="rId3" Type="http://schemas.openxmlformats.org/officeDocument/2006/relationships/image" Target="../media/image78.jpeg"/><Relationship Id="rId4" Type="http://schemas.openxmlformats.org/officeDocument/2006/relationships/slideLayout" Target="../slideLayouts/slideLayout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jpeg"/><Relationship Id="rId3" Type="http://schemas.openxmlformats.org/officeDocument/2006/relationships/image" Target="../media/image81.jpeg"/><Relationship Id="rId4" Type="http://schemas.openxmlformats.org/officeDocument/2006/relationships/slideLayout" Target="../slideLayouts/slideLayout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jpeg"/><Relationship Id="rId3" Type="http://schemas.openxmlformats.org/officeDocument/2006/relationships/image" Target="../media/image84.jpeg"/><Relationship Id="rId4" Type="http://schemas.openxmlformats.org/officeDocument/2006/relationships/slideLayout" Target="../slideLayouts/slideLayout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image" Target="../media/image86.jpeg"/><Relationship Id="rId3" Type="http://schemas.openxmlformats.org/officeDocument/2006/relationships/image" Target="../media/image87.jpeg"/><Relationship Id="rId4" Type="http://schemas.openxmlformats.org/officeDocument/2006/relationships/slideLayout" Target="../slideLayouts/slideLayout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image" Target="../media/image89.jpeg"/><Relationship Id="rId3" Type="http://schemas.openxmlformats.org/officeDocument/2006/relationships/image" Target="../media/image90.jpeg"/><Relationship Id="rId4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slideLayout" Target="../slideLayouts/slideLayout9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jpeg"/><Relationship Id="rId3" Type="http://schemas.openxmlformats.org/officeDocument/2006/relationships/image" Target="../media/image93.jpeg"/><Relationship Id="rId4" Type="http://schemas.openxmlformats.org/officeDocument/2006/relationships/slideLayout" Target="../slideLayouts/slideLayout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94.jpeg"/><Relationship Id="rId2" Type="http://schemas.openxmlformats.org/officeDocument/2006/relationships/image" Target="../media/image95.jpeg"/><Relationship Id="rId3" Type="http://schemas.openxmlformats.org/officeDocument/2006/relationships/image" Target="../media/image96.jpeg"/><Relationship Id="rId4" Type="http://schemas.openxmlformats.org/officeDocument/2006/relationships/slideLayout" Target="../slideLayouts/slideLayout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image" Target="../media/image98.jpeg"/><Relationship Id="rId3" Type="http://schemas.openxmlformats.org/officeDocument/2006/relationships/image" Target="../media/image99.jpeg"/><Relationship Id="rId4" Type="http://schemas.openxmlformats.org/officeDocument/2006/relationships/slideLayout" Target="../slideLayouts/slideLayout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image" Target="../media/image101.jpeg"/><Relationship Id="rId3" Type="http://schemas.openxmlformats.org/officeDocument/2006/relationships/image" Target="../media/image102.jpeg"/><Relationship Id="rId4" Type="http://schemas.openxmlformats.org/officeDocument/2006/relationships/slideLayout" Target="../slideLayouts/slideLayout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03.jpeg"/><Relationship Id="rId2" Type="http://schemas.openxmlformats.org/officeDocument/2006/relationships/image" Target="../media/image104.jpeg"/><Relationship Id="rId3" Type="http://schemas.openxmlformats.org/officeDocument/2006/relationships/image" Target="../media/image105.jpeg"/><Relationship Id="rId4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28760" y="1388880"/>
            <a:ext cx="8676360" cy="533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lt1"/>
                </a:solidFill>
                <a:latin typeface="Century Gothic"/>
              </a:rPr>
              <a:t>Residual Gas Fraction – Conditional Gaussian Model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447480" y="3013560"/>
            <a:ext cx="5438880" cy="20264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6400800" y="228600"/>
            <a:ext cx="5028480" cy="3769920"/>
          </a:xfrm>
          <a:prstGeom prst="rect">
            <a:avLst/>
          </a:prstGeom>
          <a:ln w="0">
            <a:noFill/>
          </a:ln>
        </p:spPr>
      </p:pic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3074040" y="3718440"/>
            <a:ext cx="4011840" cy="3007440"/>
          </a:xfrm>
          <a:prstGeom prst="rect">
            <a:avLst/>
          </a:prstGeom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1600200" y="228600"/>
            <a:ext cx="4509720" cy="338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6172200" y="170280"/>
            <a:ext cx="5260680" cy="3943800"/>
          </a:xfrm>
          <a:prstGeom prst="rect">
            <a:avLst/>
          </a:prstGeom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2"/>
          <a:stretch/>
        </p:blipFill>
        <p:spPr>
          <a:xfrm>
            <a:off x="2971800" y="3886200"/>
            <a:ext cx="3885480" cy="2912760"/>
          </a:xfrm>
          <a:prstGeom prst="rect">
            <a:avLst/>
          </a:prstGeom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3"/>
          <a:stretch/>
        </p:blipFill>
        <p:spPr>
          <a:xfrm>
            <a:off x="1238400" y="72000"/>
            <a:ext cx="5028840" cy="376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6543360" y="228600"/>
            <a:ext cx="5114520" cy="383436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3007080" y="3799440"/>
            <a:ext cx="4078800" cy="305784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3"/>
          <a:stretch/>
        </p:blipFill>
        <p:spPr>
          <a:xfrm>
            <a:off x="1862640" y="228600"/>
            <a:ext cx="4680360" cy="350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6172200" y="208440"/>
            <a:ext cx="5514480" cy="413424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2743200" y="3944160"/>
            <a:ext cx="3885480" cy="2913120"/>
          </a:xfrm>
          <a:prstGeom prst="rect">
            <a:avLst/>
          </a:prstGeom>
          <a:ln w="0">
            <a:noFill/>
          </a:ln>
        </p:spPr>
      </p:pic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1200960" y="144000"/>
            <a:ext cx="4970880" cy="372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5943600" y="228600"/>
            <a:ext cx="5334480" cy="3999240"/>
          </a:xfrm>
          <a:prstGeom prst="rect">
            <a:avLst/>
          </a:prstGeom>
          <a:ln w="0"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2665440" y="3886200"/>
            <a:ext cx="3963240" cy="2971080"/>
          </a:xfrm>
          <a:prstGeom prst="rect">
            <a:avLst/>
          </a:prstGeom>
          <a:ln w="0">
            <a:noFill/>
          </a:ln>
        </p:spPr>
      </p:pic>
      <p:pic>
        <p:nvPicPr>
          <p:cNvPr id="203" name="" descr=""/>
          <p:cNvPicPr/>
          <p:nvPr/>
        </p:nvPicPr>
        <p:blipFill>
          <a:blip r:embed="rId3"/>
          <a:stretch/>
        </p:blipFill>
        <p:spPr>
          <a:xfrm>
            <a:off x="1336320" y="228600"/>
            <a:ext cx="4835520" cy="362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6211080" y="373320"/>
            <a:ext cx="4989600" cy="3740760"/>
          </a:xfrm>
          <a:prstGeom prst="rect">
            <a:avLst/>
          </a:prstGeom>
          <a:ln w="0">
            <a:noFill/>
          </a:ln>
        </p:spPr>
      </p:pic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2743200" y="3886200"/>
            <a:ext cx="3885480" cy="2912760"/>
          </a:xfrm>
          <a:prstGeom prst="rect">
            <a:avLst/>
          </a:prstGeom>
          <a:ln w="0">
            <a:noFill/>
          </a:ln>
        </p:spPr>
      </p:pic>
      <p:pic>
        <p:nvPicPr>
          <p:cNvPr id="206" name="" descr=""/>
          <p:cNvPicPr/>
          <p:nvPr/>
        </p:nvPicPr>
        <p:blipFill>
          <a:blip r:embed="rId3"/>
          <a:stretch/>
        </p:blipFill>
        <p:spPr>
          <a:xfrm>
            <a:off x="1578960" y="228600"/>
            <a:ext cx="4821480" cy="361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6283440" y="228600"/>
            <a:ext cx="4917240" cy="3686400"/>
          </a:xfrm>
          <a:prstGeom prst="rect">
            <a:avLst/>
          </a:prstGeom>
          <a:ln w="0">
            <a:noFill/>
          </a:ln>
        </p:spPr>
      </p:pic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2514600" y="3657600"/>
            <a:ext cx="4221360" cy="3164760"/>
          </a:xfrm>
          <a:prstGeom prst="rect">
            <a:avLst/>
          </a:prstGeom>
          <a:ln w="0">
            <a:noFill/>
          </a:ln>
        </p:spPr>
      </p:pic>
      <p:pic>
        <p:nvPicPr>
          <p:cNvPr id="209" name="" descr=""/>
          <p:cNvPicPr/>
          <p:nvPr/>
        </p:nvPicPr>
        <p:blipFill>
          <a:blip r:embed="rId3"/>
          <a:stretch/>
        </p:blipFill>
        <p:spPr>
          <a:xfrm>
            <a:off x="1562760" y="201960"/>
            <a:ext cx="4609080" cy="345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6255720" y="72360"/>
            <a:ext cx="4944960" cy="3707280"/>
          </a:xfrm>
          <a:prstGeom prst="rect">
            <a:avLst/>
          </a:prstGeom>
          <a:ln w="0">
            <a:noFill/>
          </a:ln>
        </p:spPr>
      </p:pic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2373480" y="3429000"/>
            <a:ext cx="4573080" cy="3428280"/>
          </a:xfrm>
          <a:prstGeom prst="rect">
            <a:avLst/>
          </a:prstGeom>
          <a:ln w="0">
            <a:noFill/>
          </a:ln>
        </p:spPr>
      </p:pic>
      <p:pic>
        <p:nvPicPr>
          <p:cNvPr id="212" name="" descr=""/>
          <p:cNvPicPr/>
          <p:nvPr/>
        </p:nvPicPr>
        <p:blipFill>
          <a:blip r:embed="rId3"/>
          <a:stretch/>
        </p:blipFill>
        <p:spPr>
          <a:xfrm>
            <a:off x="1621080" y="228600"/>
            <a:ext cx="4779360" cy="358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6167880" y="0"/>
            <a:ext cx="5261400" cy="394452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2971800" y="3657600"/>
            <a:ext cx="4114080" cy="3084120"/>
          </a:xfrm>
          <a:prstGeom prst="rect">
            <a:avLst/>
          </a:prstGeom>
          <a:ln w="0"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1600200" y="82800"/>
            <a:ext cx="4767840" cy="357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6629400" y="188640"/>
            <a:ext cx="4977000" cy="3731040"/>
          </a:xfrm>
          <a:prstGeom prst="rect">
            <a:avLst/>
          </a:prstGeom>
          <a:ln w="0">
            <a:noFill/>
          </a:ln>
        </p:spPr>
      </p:pic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>
            <a:off x="3074040" y="3837600"/>
            <a:ext cx="3975840" cy="298044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3"/>
          <a:stretch/>
        </p:blipFill>
        <p:spPr>
          <a:xfrm>
            <a:off x="1828800" y="165240"/>
            <a:ext cx="4962600" cy="372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576800" y="241200"/>
            <a:ext cx="4799880" cy="3598560"/>
          </a:xfrm>
          <a:prstGeom prst="rect">
            <a:avLst/>
          </a:prstGeom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6843600" y="370800"/>
            <a:ext cx="4640040" cy="3478680"/>
          </a:xfrm>
          <a:prstGeom prst="rect">
            <a:avLst/>
          </a:prstGeom>
          <a:ln w="0">
            <a:noFill/>
          </a:ln>
        </p:spPr>
      </p:pic>
      <p:pic>
        <p:nvPicPr>
          <p:cNvPr id="167" name="" descr=""/>
          <p:cNvPicPr/>
          <p:nvPr/>
        </p:nvPicPr>
        <p:blipFill>
          <a:blip r:embed="rId3"/>
          <a:stretch/>
        </p:blipFill>
        <p:spPr>
          <a:xfrm>
            <a:off x="3200400" y="3886200"/>
            <a:ext cx="3729600" cy="279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6328800" y="154800"/>
            <a:ext cx="5185080" cy="3887280"/>
          </a:xfrm>
          <a:prstGeom prst="rect">
            <a:avLst/>
          </a:prstGeom>
          <a:ln w="0">
            <a:noFill/>
          </a:ln>
        </p:spPr>
      </p:pic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2514600" y="3693600"/>
            <a:ext cx="4267800" cy="3199680"/>
          </a:xfrm>
          <a:prstGeom prst="rect">
            <a:avLst/>
          </a:prstGeom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3"/>
          <a:stretch/>
        </p:blipFill>
        <p:spPr>
          <a:xfrm>
            <a:off x="1616040" y="27720"/>
            <a:ext cx="4937400" cy="370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6172200" y="0"/>
            <a:ext cx="5580000" cy="418320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2411640" y="3617280"/>
            <a:ext cx="4174560" cy="3129480"/>
          </a:xfrm>
          <a:prstGeom prst="rect">
            <a:avLst/>
          </a:prstGeom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3"/>
          <a:stretch/>
        </p:blipFill>
        <p:spPr>
          <a:xfrm>
            <a:off x="1395360" y="76320"/>
            <a:ext cx="4776480" cy="358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6400800" y="0"/>
            <a:ext cx="5313600" cy="3983760"/>
          </a:xfrm>
          <a:prstGeom prst="rect">
            <a:avLst/>
          </a:prstGeom>
          <a:ln w="0">
            <a:noFill/>
          </a:ln>
        </p:spPr>
      </p:pic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2370600" y="3429000"/>
            <a:ext cx="4571280" cy="3427200"/>
          </a:xfrm>
          <a:prstGeom prst="rect">
            <a:avLst/>
          </a:prstGeom>
          <a:ln w="0">
            <a:noFill/>
          </a:ln>
        </p:spPr>
      </p:pic>
      <p:pic>
        <p:nvPicPr>
          <p:cNvPr id="227" name="" descr=""/>
          <p:cNvPicPr/>
          <p:nvPr/>
        </p:nvPicPr>
        <p:blipFill>
          <a:blip r:embed="rId3"/>
          <a:stretch/>
        </p:blipFill>
        <p:spPr>
          <a:xfrm>
            <a:off x="2057400" y="162000"/>
            <a:ext cx="4357080" cy="326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6018480" y="114840"/>
            <a:ext cx="5639400" cy="4227840"/>
          </a:xfrm>
          <a:prstGeom prst="rect">
            <a:avLst/>
          </a:prstGeom>
          <a:ln w="0">
            <a:noFill/>
          </a:ln>
        </p:spPr>
      </p:pic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2370600" y="3790080"/>
            <a:ext cx="4029480" cy="302076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3"/>
          <a:stretch/>
        </p:blipFill>
        <p:spPr>
          <a:xfrm>
            <a:off x="1600200" y="228600"/>
            <a:ext cx="4704840" cy="352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6629400" y="65520"/>
            <a:ext cx="5019120" cy="3762720"/>
          </a:xfrm>
          <a:prstGeom prst="rect">
            <a:avLst/>
          </a:prstGeom>
          <a:ln w="0"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2514600" y="3418560"/>
            <a:ext cx="4457160" cy="3341520"/>
          </a:xfrm>
          <a:prstGeom prst="rect">
            <a:avLst/>
          </a:prstGeom>
          <a:ln w="0">
            <a:noFill/>
          </a:ln>
        </p:spPr>
      </p:pic>
      <p:pic>
        <p:nvPicPr>
          <p:cNvPr id="233" name="" descr=""/>
          <p:cNvPicPr/>
          <p:nvPr/>
        </p:nvPicPr>
        <p:blipFill>
          <a:blip r:embed="rId3"/>
          <a:stretch/>
        </p:blipFill>
        <p:spPr>
          <a:xfrm>
            <a:off x="1653840" y="65520"/>
            <a:ext cx="4518000" cy="338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6257880" y="0"/>
            <a:ext cx="5171400" cy="3876840"/>
          </a:xfrm>
          <a:prstGeom prst="rect">
            <a:avLst/>
          </a:prstGeom>
          <a:ln w="0">
            <a:noFill/>
          </a:ln>
        </p:spPr>
      </p:pic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2266920" y="3587400"/>
            <a:ext cx="4361760" cy="3269880"/>
          </a:xfrm>
          <a:prstGeom prst="rect">
            <a:avLst/>
          </a:prstGeom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3"/>
          <a:stretch/>
        </p:blipFill>
        <p:spPr>
          <a:xfrm>
            <a:off x="1828800" y="116280"/>
            <a:ext cx="4629600" cy="347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5893920" y="0"/>
            <a:ext cx="5535360" cy="4149720"/>
          </a:xfrm>
          <a:prstGeom prst="rect">
            <a:avLst/>
          </a:prstGeom>
          <a:ln w="0">
            <a:noFill/>
          </a:ln>
        </p:spPr>
      </p:pic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2406600" y="3863520"/>
            <a:ext cx="3993480" cy="2993760"/>
          </a:xfrm>
          <a:prstGeom prst="rect">
            <a:avLst/>
          </a:prstGeom>
          <a:ln w="0">
            <a:noFill/>
          </a:ln>
        </p:spPr>
      </p:pic>
      <p:pic>
        <p:nvPicPr>
          <p:cNvPr id="239" name="" descr=""/>
          <p:cNvPicPr/>
          <p:nvPr/>
        </p:nvPicPr>
        <p:blipFill>
          <a:blip r:embed="rId3"/>
          <a:stretch/>
        </p:blipFill>
        <p:spPr>
          <a:xfrm>
            <a:off x="1151280" y="228600"/>
            <a:ext cx="4742280" cy="355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6211080" y="0"/>
            <a:ext cx="4989600" cy="374076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2743200" y="3429000"/>
            <a:ext cx="4268160" cy="3199680"/>
          </a:xfrm>
          <a:prstGeom prst="rect">
            <a:avLst/>
          </a:prstGeom>
          <a:ln w="0">
            <a:noFill/>
          </a:ln>
        </p:spPr>
      </p:pic>
      <p:pic>
        <p:nvPicPr>
          <p:cNvPr id="242" name="" descr=""/>
          <p:cNvPicPr/>
          <p:nvPr/>
        </p:nvPicPr>
        <p:blipFill>
          <a:blip r:embed="rId3"/>
          <a:stretch/>
        </p:blipFill>
        <p:spPr>
          <a:xfrm>
            <a:off x="1909800" y="61920"/>
            <a:ext cx="4490640" cy="336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6172200" y="78120"/>
            <a:ext cx="5078520" cy="380736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2286000" y="3601440"/>
            <a:ext cx="4342680" cy="325584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1828800" y="163080"/>
            <a:ext cx="4356000" cy="326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6324840" y="76320"/>
            <a:ext cx="5081040" cy="3809160"/>
          </a:xfrm>
          <a:prstGeom prst="rect">
            <a:avLst/>
          </a:prstGeom>
          <a:ln w="0">
            <a:noFill/>
          </a:ln>
        </p:spPr>
      </p:pic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2405520" y="3519720"/>
            <a:ext cx="4451760" cy="333756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3"/>
          <a:stretch/>
        </p:blipFill>
        <p:spPr>
          <a:xfrm>
            <a:off x="2053080" y="226440"/>
            <a:ext cx="4271400" cy="320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6095880" y="228960"/>
            <a:ext cx="4877280" cy="365652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3218760" y="3657600"/>
            <a:ext cx="4095720" cy="307044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3"/>
          <a:stretch/>
        </p:blipFill>
        <p:spPr>
          <a:xfrm>
            <a:off x="1181160" y="87120"/>
            <a:ext cx="4762080" cy="357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6067800" y="55440"/>
            <a:ext cx="5060880" cy="3794040"/>
          </a:xfrm>
          <a:prstGeom prst="rect">
            <a:avLst/>
          </a:prstGeom>
          <a:ln w="0">
            <a:noFill/>
          </a:ln>
        </p:spPr>
      </p:pic>
      <p:pic>
        <p:nvPicPr>
          <p:cNvPr id="250" name="" descr=""/>
          <p:cNvPicPr/>
          <p:nvPr/>
        </p:nvPicPr>
        <p:blipFill>
          <a:blip r:embed="rId2"/>
          <a:stretch/>
        </p:blipFill>
        <p:spPr>
          <a:xfrm>
            <a:off x="2514600" y="3737880"/>
            <a:ext cx="4160880" cy="311940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3"/>
          <a:stretch/>
        </p:blipFill>
        <p:spPr>
          <a:xfrm>
            <a:off x="1451880" y="127440"/>
            <a:ext cx="4759560" cy="356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6009840" y="0"/>
            <a:ext cx="5419440" cy="406296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2348640" y="3819960"/>
            <a:ext cx="4051440" cy="3037320"/>
          </a:xfrm>
          <a:prstGeom prst="rect">
            <a:avLst/>
          </a:prstGeom>
          <a:ln w="0">
            <a:noFill/>
          </a:ln>
        </p:spPr>
      </p:pic>
      <p:pic>
        <p:nvPicPr>
          <p:cNvPr id="254" name="" descr=""/>
          <p:cNvPicPr/>
          <p:nvPr/>
        </p:nvPicPr>
        <p:blipFill>
          <a:blip r:embed="rId3"/>
          <a:stretch/>
        </p:blipFill>
        <p:spPr>
          <a:xfrm>
            <a:off x="1179000" y="65880"/>
            <a:ext cx="5054760" cy="378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6172200" y="36000"/>
            <a:ext cx="5199480" cy="3898080"/>
          </a:xfrm>
          <a:prstGeom prst="rect">
            <a:avLst/>
          </a:prstGeom>
          <a:ln w="0">
            <a:noFill/>
          </a:ln>
        </p:spPr>
      </p:pic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2743200" y="3773160"/>
            <a:ext cx="4114080" cy="3084120"/>
          </a:xfrm>
          <a:prstGeom prst="rect">
            <a:avLst/>
          </a:prstGeom>
          <a:ln w="0">
            <a:noFill/>
          </a:ln>
        </p:spPr>
      </p:pic>
      <p:pic>
        <p:nvPicPr>
          <p:cNvPr id="257" name="" descr=""/>
          <p:cNvPicPr/>
          <p:nvPr/>
        </p:nvPicPr>
        <p:blipFill>
          <a:blip r:embed="rId3"/>
          <a:stretch/>
        </p:blipFill>
        <p:spPr>
          <a:xfrm>
            <a:off x="1350360" y="228600"/>
            <a:ext cx="4592880" cy="344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6364800" y="36000"/>
            <a:ext cx="5309640" cy="3980520"/>
          </a:xfrm>
          <a:prstGeom prst="rect">
            <a:avLst/>
          </a:prstGeom>
          <a:ln w="0">
            <a:noFill/>
          </a:ln>
        </p:spPr>
      </p:pic>
      <p:pic>
        <p:nvPicPr>
          <p:cNvPr id="259" name="" descr=""/>
          <p:cNvPicPr/>
          <p:nvPr/>
        </p:nvPicPr>
        <p:blipFill>
          <a:blip r:embed="rId2"/>
          <a:stretch/>
        </p:blipFill>
        <p:spPr>
          <a:xfrm>
            <a:off x="2318400" y="3429000"/>
            <a:ext cx="4538880" cy="3402720"/>
          </a:xfrm>
          <a:prstGeom prst="rect">
            <a:avLst/>
          </a:prstGeom>
          <a:ln w="0">
            <a:noFill/>
          </a:ln>
        </p:spPr>
      </p:pic>
      <p:pic>
        <p:nvPicPr>
          <p:cNvPr id="260" name="" descr=""/>
          <p:cNvPicPr/>
          <p:nvPr/>
        </p:nvPicPr>
        <p:blipFill>
          <a:blip r:embed="rId3"/>
          <a:stretch/>
        </p:blipFill>
        <p:spPr>
          <a:xfrm>
            <a:off x="2055600" y="36000"/>
            <a:ext cx="4573440" cy="342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6482520" y="93240"/>
            <a:ext cx="4753440" cy="3563640"/>
          </a:xfrm>
          <a:prstGeom prst="rect">
            <a:avLst/>
          </a:prstGeom>
          <a:ln w="0">
            <a:noFill/>
          </a:ln>
        </p:spPr>
      </p:pic>
      <p:pic>
        <p:nvPicPr>
          <p:cNvPr id="262" name="" descr=""/>
          <p:cNvPicPr/>
          <p:nvPr/>
        </p:nvPicPr>
        <p:blipFill>
          <a:blip r:embed="rId2"/>
          <a:stretch/>
        </p:blipFill>
        <p:spPr>
          <a:xfrm>
            <a:off x="2743200" y="3730320"/>
            <a:ext cx="4114080" cy="3084480"/>
          </a:xfrm>
          <a:prstGeom prst="rect">
            <a:avLst/>
          </a:prstGeom>
          <a:ln w="0">
            <a:noFill/>
          </a:ln>
        </p:spPr>
      </p:pic>
      <p:pic>
        <p:nvPicPr>
          <p:cNvPr id="263" name="" descr=""/>
          <p:cNvPicPr/>
          <p:nvPr/>
        </p:nvPicPr>
        <p:blipFill>
          <a:blip r:embed="rId3"/>
          <a:stretch/>
        </p:blipFill>
        <p:spPr>
          <a:xfrm>
            <a:off x="1645560" y="93240"/>
            <a:ext cx="4983480" cy="373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5883120" y="124920"/>
            <a:ext cx="4968360" cy="3724560"/>
          </a:xfrm>
          <a:prstGeom prst="rect">
            <a:avLst/>
          </a:prstGeom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3582360" y="3657600"/>
            <a:ext cx="4189320" cy="314064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3"/>
          <a:stretch/>
        </p:blipFill>
        <p:spPr>
          <a:xfrm>
            <a:off x="1369800" y="129240"/>
            <a:ext cx="4571640" cy="342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6172200" y="228600"/>
            <a:ext cx="5403240" cy="4050720"/>
          </a:xfrm>
          <a:prstGeom prst="rect">
            <a:avLst/>
          </a:prstGeom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2971800" y="3886200"/>
            <a:ext cx="3657960" cy="2742480"/>
          </a:xfrm>
          <a:prstGeom prst="rect">
            <a:avLst/>
          </a:prstGeom>
          <a:ln w="0">
            <a:noFill/>
          </a:ln>
        </p:spPr>
      </p:pic>
      <p:pic>
        <p:nvPicPr>
          <p:cNvPr id="176" name="" descr=""/>
          <p:cNvPicPr/>
          <p:nvPr/>
        </p:nvPicPr>
        <p:blipFill>
          <a:blip r:embed="rId3"/>
          <a:stretch/>
        </p:blipFill>
        <p:spPr>
          <a:xfrm>
            <a:off x="1600200" y="230040"/>
            <a:ext cx="4571640" cy="342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6315120" y="36000"/>
            <a:ext cx="4934160" cy="3699000"/>
          </a:xfrm>
          <a:prstGeom prst="rect">
            <a:avLst/>
          </a:prstGeom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2419200" y="3429000"/>
            <a:ext cx="4457160" cy="3341520"/>
          </a:xfrm>
          <a:prstGeom prst="rect">
            <a:avLst/>
          </a:prstGeom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3"/>
          <a:stretch/>
        </p:blipFill>
        <p:spPr>
          <a:xfrm>
            <a:off x="1828800" y="65520"/>
            <a:ext cx="4485960" cy="336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6172200" y="228600"/>
            <a:ext cx="5091120" cy="3816720"/>
          </a:xfrm>
          <a:prstGeom prst="rect">
            <a:avLst/>
          </a:prstGeom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3429000" y="3828960"/>
            <a:ext cx="3885480" cy="291276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/>
        </p:blipFill>
        <p:spPr>
          <a:xfrm>
            <a:off x="1600200" y="228600"/>
            <a:ext cx="4786920" cy="358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5932800" y="228600"/>
            <a:ext cx="5461920" cy="409464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2971800" y="4025160"/>
            <a:ext cx="3656880" cy="274140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3"/>
          <a:stretch/>
        </p:blipFill>
        <p:spPr>
          <a:xfrm>
            <a:off x="1143000" y="192600"/>
            <a:ext cx="5013720" cy="375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6172200" y="228600"/>
            <a:ext cx="5190840" cy="389160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2971800" y="3886200"/>
            <a:ext cx="3749040" cy="2810520"/>
          </a:xfrm>
          <a:prstGeom prst="rect">
            <a:avLst/>
          </a:prstGeom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1143000" y="-8280"/>
            <a:ext cx="5194080" cy="389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RNL">
  <a:themeElements>
    <a:clrScheme name="ORNL theme colors 180717 final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</a:schemeClr>
        </a:solidFill>
      </a:fillStyleLst>
      <a:lnStyleLst>
        <a:ln w="9525" cap="flat" cmpd="sng" algn="ctr">
          <a:prstDash val="solid"/>
        </a:ln>
        <a:ln w="10795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6BFB3AB80EA044897B163D651BE7CF" ma:contentTypeVersion="12" ma:contentTypeDescription="Create a new document." ma:contentTypeScope="" ma:versionID="5ccae34aae965e24db62e9729d4dd5e4">
  <xsd:schema xmlns:xsd="http://www.w3.org/2001/XMLSchema" xmlns:xs="http://www.w3.org/2001/XMLSchema" xmlns:p="http://schemas.microsoft.com/office/2006/metadata/properties" xmlns:ns2="38e4deb0-de08-4adb-aafc-d8ff02544178" targetNamespace="http://schemas.microsoft.com/office/2006/metadata/properties" ma:root="true" ma:fieldsID="73e7bd080f35e63ea4fc24c5765ee755" ns2:_="">
    <xsd:import namespace="38e4deb0-de08-4adb-aafc-d8ff025441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4deb0-de08-4adb-aafc-d8ff02544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EF5AA9-B8DF-4DC7-90A1-A91BA595B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e4deb0-de08-4adb-aafc-d8ff025441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A20C22-D077-412B-81BA-8B2541026FAD}">
  <ds:schemaRefs>
    <ds:schemaRef ds:uri="http://www.w3.org/XML/1998/namespace"/>
    <ds:schemaRef ds:uri="http://schemas.microsoft.com/office/2006/documentManagement/types"/>
    <ds:schemaRef ds:uri="http://purl.org/dc/terms/"/>
    <ds:schemaRef ds:uri="38e4deb0-de08-4adb-aafc-d8ff02544178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</Template>
  <TotalTime>383</TotalTime>
  <Application>LibreOffice/24.2.5.2$Linux_X86_64 LibreOffice_project/420$Build-2</Application>
  <AppVersion>15.0000</AppVersion>
  <Words>104</Words>
  <Paragraphs>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2024-06-18T15:04:03Z</dcterms:created>
  <dc:creator>Bryan Maldonado</dc:creator>
  <dc:description/>
  <dc:language>en-US</dc:language>
  <cp:lastModifiedBy/>
  <dcterms:modified xsi:type="dcterms:W3CDTF">2024-08-09T11:22:25Z</dcterms:modified>
  <cp:revision>10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0x010100436BFB3AB80EA044897B163D651BE7CF</vt:lpwstr>
  </property>
  <property fmtid="{D5CDD505-2E9C-101B-9397-08002B2CF9AE}" pid="3" name="GUID">
    <vt:lpwstr>42b6f0ba-36c8-4301-8891-17ebf0c53400</vt:lpwstr>
  </property>
  <property fmtid="{D5CDD505-2E9C-101B-9397-08002B2CF9AE}" pid="4" name="Order">
    <vt:r8>18100</vt:r8>
  </property>
  <property fmtid="{D5CDD505-2E9C-101B-9397-08002B2CF9AE}" pid="5" name="PresentationFormat">
    <vt:lpwstr>Widescreen</vt:lpwstr>
  </property>
  <property fmtid="{D5CDD505-2E9C-101B-9397-08002B2CF9AE}" pid="6" name="Slides">
    <vt:i4>5</vt:i4>
  </property>
</Properties>
</file>